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E937-2BD0-4B68-BAFA-7A37D38CB86B}" type="datetimeFigureOut">
              <a:rPr lang="en-GB" smtClean="0"/>
              <a:pPr/>
              <a:t>16/09/2012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CBD2B-D6B2-486D-A272-C1ECC7B643C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/>
          <p:cNvGrpSpPr/>
          <p:nvPr/>
        </p:nvGrpSpPr>
        <p:grpSpPr>
          <a:xfrm>
            <a:off x="971600" y="1124744"/>
            <a:ext cx="6768752" cy="5544616"/>
            <a:chOff x="971600" y="620688"/>
            <a:chExt cx="6768752" cy="5544616"/>
          </a:xfrm>
        </p:grpSpPr>
        <p:grpSp>
          <p:nvGrpSpPr>
            <p:cNvPr id="58" name="Group 57"/>
            <p:cNvGrpSpPr/>
            <p:nvPr/>
          </p:nvGrpSpPr>
          <p:grpSpPr>
            <a:xfrm>
              <a:off x="971600" y="620688"/>
              <a:ext cx="6768752" cy="4680520"/>
              <a:chOff x="251520" y="1340768"/>
              <a:chExt cx="6768752" cy="4680520"/>
            </a:xfrm>
          </p:grpSpPr>
          <p:cxnSp>
            <p:nvCxnSpPr>
              <p:cNvPr id="23" name="Straight Arrow Connector 22"/>
              <p:cNvCxnSpPr>
                <a:stCxn id="8" idx="2"/>
                <a:endCxn id="14" idx="0"/>
              </p:cNvCxnSpPr>
              <p:nvPr/>
            </p:nvCxnSpPr>
            <p:spPr>
              <a:xfrm>
                <a:off x="1223628" y="1916832"/>
                <a:ext cx="0" cy="100811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14" idx="3"/>
                <a:endCxn id="18" idx="1"/>
              </p:cNvCxnSpPr>
              <p:nvPr/>
            </p:nvCxnSpPr>
            <p:spPr>
              <a:xfrm>
                <a:off x="2195736" y="3212976"/>
                <a:ext cx="2880320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Rectangle 7"/>
              <p:cNvSpPr/>
              <p:nvPr/>
            </p:nvSpPr>
            <p:spPr>
              <a:xfrm>
                <a:off x="251520" y="1340768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Collect Qs from printers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51520" y="2132856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Sub-divide Qs per Steering </a:t>
                </a:r>
                <a:r>
                  <a:rPr lang="en-GB" sz="1400" dirty="0" err="1" smtClean="0">
                    <a:latin typeface="Arial" pitchFamily="34" charset="0"/>
                    <a:cs typeface="Arial" pitchFamily="34" charset="0"/>
                  </a:rPr>
                  <a:t>Gp</a:t>
                </a:r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 member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51520" y="2924944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Deliver Qs to Steering </a:t>
                </a:r>
                <a:r>
                  <a:rPr lang="en-GB" sz="1400" dirty="0" err="1" smtClean="0">
                    <a:latin typeface="Arial" pitchFamily="34" charset="0"/>
                    <a:cs typeface="Arial" pitchFamily="34" charset="0"/>
                  </a:rPr>
                  <a:t>Gp</a:t>
                </a:r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 members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771800" y="2924944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Distribute Qs to Deliverers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5076056" y="2924944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Complete </a:t>
                </a:r>
                <a:r>
                  <a:rPr lang="en-GB" sz="1400" dirty="0" err="1" smtClean="0">
                    <a:latin typeface="Arial" pitchFamily="34" charset="0"/>
                    <a:cs typeface="Arial" pitchFamily="34" charset="0"/>
                  </a:rPr>
                  <a:t>frontsheet</a:t>
                </a:r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 details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76056" y="3717032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Deliver to addresses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5076056" y="4581128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Collect from addresses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076056" y="5445224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Follow-up collections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5" name="Straight Arrow Connector 24"/>
              <p:cNvCxnSpPr>
                <a:stCxn id="8" idx="2"/>
                <a:endCxn id="13" idx="0"/>
              </p:cNvCxnSpPr>
              <p:nvPr/>
            </p:nvCxnSpPr>
            <p:spPr>
              <a:xfrm>
                <a:off x="1223628" y="1916832"/>
                <a:ext cx="0" cy="216024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>
                <a:stCxn id="14" idx="3"/>
                <a:endCxn id="16" idx="1"/>
              </p:cNvCxnSpPr>
              <p:nvPr/>
            </p:nvCxnSpPr>
            <p:spPr>
              <a:xfrm>
                <a:off x="2195736" y="3212976"/>
                <a:ext cx="576064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18" idx="2"/>
                <a:endCxn id="19" idx="0"/>
              </p:cNvCxnSpPr>
              <p:nvPr/>
            </p:nvCxnSpPr>
            <p:spPr>
              <a:xfrm>
                <a:off x="6048164" y="3501008"/>
                <a:ext cx="0" cy="216024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>
                <a:stCxn id="19" idx="2"/>
                <a:endCxn id="20" idx="0"/>
              </p:cNvCxnSpPr>
              <p:nvPr/>
            </p:nvCxnSpPr>
            <p:spPr>
              <a:xfrm>
                <a:off x="6048164" y="4293096"/>
                <a:ext cx="0" cy="28803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>
                <a:stCxn id="20" idx="2"/>
                <a:endCxn id="21" idx="0"/>
              </p:cNvCxnSpPr>
              <p:nvPr/>
            </p:nvCxnSpPr>
            <p:spPr>
              <a:xfrm>
                <a:off x="6048164" y="5157192"/>
                <a:ext cx="0" cy="28803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971600" y="5301208"/>
              <a:ext cx="6768752" cy="864096"/>
              <a:chOff x="971600" y="5301208"/>
              <a:chExt cx="6768752" cy="864096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5796136" y="5589240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Return Qs to Steering </a:t>
                </a:r>
                <a:r>
                  <a:rPr lang="en-GB" sz="1400" dirty="0" err="1" smtClean="0">
                    <a:latin typeface="Arial" pitchFamily="34" charset="0"/>
                    <a:cs typeface="Arial" pitchFamily="34" charset="0"/>
                  </a:rPr>
                  <a:t>Gp</a:t>
                </a:r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  member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3491880" y="5589240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Return Qs to Nigel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971600" y="5589240"/>
                <a:ext cx="1944216" cy="576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400" dirty="0" smtClean="0">
                    <a:latin typeface="Arial" pitchFamily="34" charset="0"/>
                    <a:cs typeface="Arial" pitchFamily="34" charset="0"/>
                  </a:rPr>
                  <a:t>Deliver Qs to SODC</a:t>
                </a:r>
                <a:endParaRPr lang="en-GB" sz="1400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62" name="Straight Arrow Connector 61"/>
              <p:cNvCxnSpPr>
                <a:stCxn id="21" idx="2"/>
                <a:endCxn id="55" idx="0"/>
              </p:cNvCxnSpPr>
              <p:nvPr/>
            </p:nvCxnSpPr>
            <p:spPr>
              <a:xfrm>
                <a:off x="6768244" y="5301208"/>
                <a:ext cx="0" cy="28803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>
                <a:stCxn id="56" idx="1"/>
                <a:endCxn id="57" idx="3"/>
              </p:cNvCxnSpPr>
              <p:nvPr/>
            </p:nvCxnSpPr>
            <p:spPr>
              <a:xfrm flipH="1">
                <a:off x="2915816" y="5877272"/>
                <a:ext cx="576064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>
                <a:stCxn id="55" idx="1"/>
                <a:endCxn id="56" idx="3"/>
              </p:cNvCxnSpPr>
              <p:nvPr/>
            </p:nvCxnSpPr>
            <p:spPr>
              <a:xfrm flipH="1">
                <a:off x="5436096" y="5877272"/>
                <a:ext cx="360040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9" name="Oval 68"/>
          <p:cNvSpPr/>
          <p:nvPr/>
        </p:nvSpPr>
        <p:spPr>
          <a:xfrm>
            <a:off x="899592" y="188640"/>
            <a:ext cx="2088232" cy="64807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Nigel</a:t>
            </a:r>
            <a:endParaRPr lang="en-GB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3419872" y="260648"/>
            <a:ext cx="2088232" cy="64807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Steering Group</a:t>
            </a:r>
            <a:endParaRPr lang="en-GB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5796136" y="260648"/>
            <a:ext cx="2088232" cy="64807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Deliverer</a:t>
            </a:r>
            <a:endParaRPr lang="en-GB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32656"/>
            <a:ext cx="4305653" cy="6273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5-Point Star 7"/>
          <p:cNvSpPr/>
          <p:nvPr/>
        </p:nvSpPr>
        <p:spPr>
          <a:xfrm>
            <a:off x="3851920" y="1196752"/>
            <a:ext cx="626368" cy="48235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5-Point Star 8"/>
          <p:cNvSpPr/>
          <p:nvPr/>
        </p:nvSpPr>
        <p:spPr>
          <a:xfrm>
            <a:off x="3635896" y="1772816"/>
            <a:ext cx="626368" cy="48235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5-Point Star 10"/>
          <p:cNvSpPr/>
          <p:nvPr/>
        </p:nvSpPr>
        <p:spPr>
          <a:xfrm>
            <a:off x="5076056" y="1844824"/>
            <a:ext cx="626368" cy="48235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6563" y="346075"/>
            <a:ext cx="5730875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5-Point Star 4"/>
          <p:cNvSpPr/>
          <p:nvPr/>
        </p:nvSpPr>
        <p:spPr>
          <a:xfrm>
            <a:off x="4139952" y="5085184"/>
            <a:ext cx="626368" cy="482352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76672"/>
            <a:ext cx="3862800" cy="5841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860032" y="620688"/>
            <a:ext cx="4032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On the Doorstep</a:t>
            </a:r>
            <a:endParaRPr lang="en-GB" sz="44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323528" y="548680"/>
            <a:ext cx="7704857" cy="4658816"/>
            <a:chOff x="19927" y="171288"/>
            <a:chExt cx="8883570" cy="6044320"/>
          </a:xfrm>
        </p:grpSpPr>
        <p:sp>
          <p:nvSpPr>
            <p:cNvPr id="4" name="Oval 3"/>
            <p:cNvSpPr/>
            <p:nvPr/>
          </p:nvSpPr>
          <p:spPr>
            <a:xfrm>
              <a:off x="19927" y="171288"/>
              <a:ext cx="2463841" cy="11477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Purpose of Questionnaire</a:t>
              </a:r>
              <a:endParaRPr lang="en-GB" sz="16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835696" y="1268760"/>
              <a:ext cx="2232248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Importance of Questionnaire</a:t>
              </a:r>
              <a:endParaRPr lang="en-GB" sz="1600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2987824" y="2276872"/>
              <a:ext cx="2232248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Takes average of 15-20 </a:t>
              </a:r>
              <a:r>
                <a:rPr lang="en-GB" sz="1600" dirty="0" err="1" smtClean="0"/>
                <a:t>mins</a:t>
              </a:r>
              <a:endParaRPr lang="en-GB" sz="1600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4283968" y="3284984"/>
              <a:ext cx="2232248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£100 Prize</a:t>
              </a:r>
              <a:endParaRPr lang="en-GB" sz="16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5436096" y="4293096"/>
              <a:ext cx="2232248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Support &amp; contact</a:t>
              </a:r>
              <a:endParaRPr lang="en-GB" sz="1600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6412777" y="5301209"/>
              <a:ext cx="2490720" cy="91439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No of Questionnaires needed</a:t>
              </a:r>
              <a:endParaRPr lang="en-GB" sz="1600" dirty="0"/>
            </a:p>
          </p:txBody>
        </p:sp>
        <p:cxnSp>
          <p:nvCxnSpPr>
            <p:cNvPr id="12" name="Straight Arrow Connector 11"/>
            <p:cNvCxnSpPr>
              <a:stCxn id="4" idx="5"/>
            </p:cNvCxnSpPr>
            <p:nvPr/>
          </p:nvCxnSpPr>
          <p:spPr>
            <a:xfrm>
              <a:off x="2122946" y="1150977"/>
              <a:ext cx="216806" cy="189791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3491880" y="2132856"/>
              <a:ext cx="216024" cy="14401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4644008" y="3140968"/>
              <a:ext cx="216024" cy="216024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5868144" y="4149080"/>
              <a:ext cx="216024" cy="216024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7020272" y="5157192"/>
              <a:ext cx="216024" cy="216024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/>
          <p:nvPr/>
        </p:nvSpPr>
        <p:spPr>
          <a:xfrm>
            <a:off x="6948264" y="5373216"/>
            <a:ext cx="194421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Date &amp; Time of collection</a:t>
            </a:r>
            <a:endParaRPr lang="en-GB" sz="16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7452320" y="5157192"/>
            <a:ext cx="216024" cy="2160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78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Nigel Draper</dc:creator>
  <cp:lastModifiedBy>Nigel Draper</cp:lastModifiedBy>
  <cp:revision>11</cp:revision>
  <dcterms:created xsi:type="dcterms:W3CDTF">2012-09-10T05:42:36Z</dcterms:created>
  <dcterms:modified xsi:type="dcterms:W3CDTF">2012-09-16T17:52:09Z</dcterms:modified>
</cp:coreProperties>
</file>